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948FEB-4306-4D7D-8011-B7167B7ADF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7F0C30-1EEE-46E3-81B6-5F8498E627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 plot demonstrating Stroop Neuropsychological Screening Test Color–Word total score by 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National Academy of Neuropsychology.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145257-73CC-43D9-A783-4A2D2D8073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p0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24, Issue 1, February 2009, Pages 81–88,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https://doi.org/10.1093/arclin/acp011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Scatter plot demonstrating Stroop Neuropsychological Screening Test Color–Word total score by 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Scatter plot demonstrating Stroop Neuropsychological Screening Test Color–Word total score by 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2024-09-20T05:43:46Z</dcterms:modified>
</cp:coreProperties>
</file>