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509E57-7525-4342-942B-9E93EA3F0E1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4703EE-F9DD-422D-8D93-E8294BE02A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Scatter plot demonstrating Stroop Neuropsychological Screening Test Color–Word total score by 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National Academy of Neuropsychology.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B504A9-B6F8-4B0C-A70B-D944C6AD5D0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p01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24, Issue 1, February 2009, Pages 81–88,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https://doi.org/10.1093/arclin/acp011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Scatter plot demonstrating Stroop Neuropsychological Screening Test Color–Word total score by 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Scatter plot demonstrating Stroop Neuropsychological Screening Test Color–Word total score by 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2024-09-19T06:57:36Z</dcterms:modified>
</cp:coreProperties>
</file>