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198572-8041-4630-99CA-EE642B1D69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B98A29-5EC5-466C-9FB3-64A27ABFADF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 demonstrating Stroop Neuropsychological Screening Test Color–Word total score by 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National Academy of Neuropsychology.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0D8185-6431-4E61-B836-61BAB6A2B6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1, February 2009, Pages 81–88,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Scatter plot demonstrating Stroop Neuropsychological Screening Test Color–Word total score by 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Scatter plot demonstrating Stroop Neuropsychological Screening Test Color–Word total score by 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2024-05-08T13:21:04Z</dcterms:modified>
</cp:coreProperties>
</file>