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EB4C0A-87A7-41ED-9368-9C28965105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6B6677-B31D-4380-9D1B-4D78F1517B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Number of patients experiencing definite ST out of the total patients DES and BMS. Risk ratios with 95% CI for definite stent thrombosis comparing DES vs. BMS for individual trials and the pooled trials. DES, drug-eluting stent; BMS, bare-metal stent; ST, stent thrombosis.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1F28CB-E108-4F57-85A0-32F4B67F116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Contour enhanced funnel plots for definite ST and TVR with log of the RR of individual trials on the x-axis scattered against the corresponding standard error on the y-axis. The larger a trial, the more events accumulated, the smaller the standard error as a measure of statistical precision. In the absence of bias, the scatter of trials should have the shape of an inverted funnel, with large trials scattering little at the top and small trials scattering considerably at the bottom. If the funnel plot is asymmetrical, this suggests the presence of small study effects, suggesting that methodological problems, selective reporting of outcomes in small trials, and publication bias may have resulted in an overestimation of effects. Red solid lines are prediction lines from univariable meta-regression models with standard error as explanatory variable and red broken lines are corresponding 95% prediction intervals. The more the prediction line deviates from the vertical line, the more pronounced is asymmetry. Contours distinguish between grey areas of significance at a two-sided P ≤ 0.05 and white areas of non-significance at a two-sided P &gt; 0.05. If trials seem to be missing in areas of non-significance, this adds to the notion of the presence of bias. The prediction lines should be interpreted independently of contours. P-values are from the Harbord test. ST, stent thrombosis; TVR, target vessel revascularization.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1F28CB-E108-4F57-85A0-32F4B67F116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Number of patients requiring TVR among all total patients in DES and BMS. Risk ratios for definite stent thrombosis comparing DES vs. BMS for individual trials and the pooled population. DES, drug-eluting stent; BMS, bare-metal stent; ST, stent thrombosis; TVR, target vessel revascularization.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1F28CB-E108-4F57-85A0-32F4B67F116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Risk of clinical outcomes comparing DES with BMS stratified according to time. DES, drug-eluting stent; BMS, bare-metal stent. P-inter: P for interaction between year 1 and subsequent years using meta-regression.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1F28CB-E108-4F57-85A0-32F4B67F116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03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s03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s03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ehs036"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8, April 2012, Pages 977–987, </a:t>
            </a:r>
            <a:r>
              <a:rPr lang="en-US" altLang="en-US" sz="1000">
                <a:solidFill>
                  <a:srgbClr val="333333"/>
                </a:solidFill>
                <a:hlinkClick r:id="rId3"/>
              </a:rPr>
              <a:t>https://doi.org/10.1093/eurheartj/ehs036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Number of patients experiencing definite ST out of the total patients DES and BMS. Risk ratios with 95% CI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275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8, April 2012, Pages 977–987, </a:t>
            </a:r>
            <a:r>
              <a:rPr lang="en-US" altLang="en-US" sz="1000">
                <a:solidFill>
                  <a:srgbClr val="333333"/>
                </a:solidFill>
                <a:hlinkClick r:id="rId3"/>
              </a:rPr>
              <a:t>https://doi.org/10.1093/eurheartj/ehs036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Contour enhanced funnel plots for definite ST and TVR with log of the RR of individual trials on the x-axis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9619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8, April 2012, Pages 977–987, </a:t>
            </a:r>
            <a:r>
              <a:rPr lang="en-US" altLang="en-US" sz="1000">
                <a:solidFill>
                  <a:srgbClr val="333333"/>
                </a:solidFill>
                <a:hlinkClick r:id="rId3"/>
              </a:rPr>
              <a:t>https://doi.org/10.1093/eurheartj/ehs036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Number of patients requiring TVR among all total patients in DES and BMS. Risk ratios for definite stent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262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8, April 2012, Pages 977–987, </a:t>
            </a:r>
            <a:r>
              <a:rPr lang="en-US" altLang="en-US" sz="1000">
                <a:solidFill>
                  <a:srgbClr val="333333"/>
                </a:solidFill>
                <a:hlinkClick r:id="rId3"/>
              </a:rPr>
              <a:t>https://doi.org/10.1093/eurheartj/ehs036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Risk of clinical outcomes comparing DES with BMS stratified according to time. DES, drug-eluting stent; BMS,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50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Number of patients experiencing definite ST out of the total patients DES and BMS. Risk ratios with 95% CI ...</vt:lpstr>
      <vt:lpstr>Figure 2 Contour enhanced funnel plots for definite ST and TVR with log of the RR of individual trials on the x-axis ...</vt:lpstr>
      <vt:lpstr>Figure 3 Number of patients requiring TVR among all total patients in DES and BMS. Risk ratios for definite stent ...</vt:lpstr>
      <vt:lpstr>Figure 4 Risk of clinical outcomes comparing DES with BMS stratified according to time. DES, drug-eluting stent; BMS,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2024-04-26T20:19:53Z</dcterms:modified>
</cp:coreProperties>
</file>