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6D392-7145-46C6-88DF-99C37E4E60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DC68C-607F-4CCD-B6B5-81D4FDEA23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False positives as a function of total number of simulations for HD 179949 (diamonds), HD 20782 (squares) and HD 38382 (triangles) (top panel) and for the HD 179949 subsets (bottom panel): N= 14– dotted line; N= 28– dashed line and N= 56– solid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1AB69-E20B-41E3-8002-1EDB5BE1EB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0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392, Issue 2, January 2009, Pages 641–654,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https://doi.org/10.1111/j.1365-2966.2008.14051.x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False positives as a function of total number of simulations for HD 179949 (diamonds), HD 20782 (squares)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False positives as a function of total number of simulations for HD 179949 (diamonds), HD 20782 (squares)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2024-04-27T04:58:03Z</dcterms:modified>
</cp:coreProperties>
</file>