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FB8568-83FC-4399-83A8-D411C15BB81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991339-FEEF-4C7E-93A2-BFD32F95A55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FE2576-7D12-4804-AB09-5F86CD659C0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2024-04-26T23:14:12Z</dcterms:modified>
</cp:coreProperties>
</file>