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8DC72-C5B2-452B-B3AC-02702950F4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85446-4C3E-4C26-81C5-452FA6D9B2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7A757-2272-4BBC-B7B8-5B9EA81988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2024-04-26T15:48:57Z</dcterms:modified>
</cp:coreProperties>
</file>