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578E6E-8D1B-47B7-9AFC-0F221B891F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839511-A6CC-47A2-80F1-5ECE0BF6FB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Evidence of increased oxidative stress in 1-year-old C3KO muscles. OxyBlot™ Protein Oxidation Detection Kit (Chemicon) was used for the immunoblot detection of carbonyl groups introduced into proteins by oxidative reactions. ( A ) Measurements of protein oxidation by OxyBlot in old C3KO mice. The concentration of oxidized proteins was higher in diaphragm muscles isolated from 10–11-month-old C3KO mice compared with diaphragm muscles isolated from WT mice of the same age. ( B ) Measurements of protein oxidation by OxyBlot in young C3KO mice. Only one out of three diaphragm extracts isolated from 2-month-old C3KO mice had an elevated concentration of oxidized proteins compared with the age-matched WT mice. ( C ) Quantitative western blot analysis showed that Mn-SOD concentration is also elevated in C3KO muscles from 1-year-old mice.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5C40DC-AFF4-4328-83B7-B495F42ABF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2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17, 1 September 2009, Pages 3194–3205,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https://doi.org/10.1093/hmg/ddp257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Evidence of increased oxidative stress in 1-year-old C3KO muscles. OxyBlot™ Protein Oxidation Detection Kit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Evidence of increased oxidative stress in 1-year-old C3KO muscles. OxyBlot™ Protein Oxidation Detection Kit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2024-04-27T04:36:59Z</dcterms:modified>
</cp:coreProperties>
</file>