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F37BB-5AB6-4DA1-93E7-F004CFCEA8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120C7-B8EA-4D8D-A9DE-27394A9452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luminance, shaded objects. Illustration of the five shaded versions (columns) of each of the 13 objects (numbered rows). The source of illumination was either in front (F), 45° to the left (L), to the right (R), from below (B) or from above (A) the object. The relative size of the objects was slightly changed for illustration purposes.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C88E7-C7B9-4520-BF9D-D2839E2B09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756–766,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High luminance, shaded objects. Illustration of the five shaded versions (columns) of each of the 13 objects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High luminance, shaded objects. Illustration of the five shaded versions (columns) of each of the 13 objects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2024-04-26T13:54:48Z</dcterms:modified>
</cp:coreProperties>
</file>