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8B526-8F12-4A5A-8F94-0606539355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55310-281C-488F-9609-A5AE04F526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Short-term simvastatin treatment of double-mutant-Tau-transgenic (tg) mice results in a decrease of neurofibrillary tangle burden (assessed by Gallyas method). (A) A decrease in Gallyas-positive neurons (arrows and inserts) in cerebral cortex (B1), hippocampus (B2), and brainstem (B3) of treated mice compared with control tg mice (A1-A3) (Scale bars = 100 μm). (B) Assessment of dark neurons per high-power field (*p = 0.018, Student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7BBF1-FEB9-48C3-9D21-71D3E3B2B2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Short-term simvastatin treatment of double-mutant-Tau-transgenic (tg) mice results in a decrease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Short-term simvastatin treatment of double-mutant-Tau-transgenic (tg) mice results in a decrease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2024-04-26T07:00:51Z</dcterms:modified>
</cp:coreProperties>
</file>