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2548F-39D0-4BDB-ABB3-9F74CCEAE7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F4381-7DF4-41A3-B263-AFC68DF502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TBSS; Coronal T1-weighted images showing voxels with significantly lower FA value in ASD or DI children (thick red), superimposed over FA skeleton (green).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7F7148-52A1-4CC5-A2A5-C1E63B0F11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2010, Pages 2103–2113,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Results of TBSS; Coronal T</a:t>
            </a:r>
            <a:r>
              <a:rPr lang="en-US" altLang="en-US" b="0" baseline="-25000"/>
              <a:t>1</a:t>
            </a:r>
            <a:r>
              <a:rPr lang="en-US" altLang="en-US" b="0"/>
              <a:t>-weighted images showing voxels with significantly lower FA value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Results of TBSS; Coronal T1-weighted images showing voxels with significantly lower FA value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2024-04-26T10:57:29Z</dcterms:modified>
</cp:coreProperties>
</file>