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F74C7-1A13-40EB-BBF0-D0467A6129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A4519-FAD8-49C8-B264-D5DE4372C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NG2-lacking cells form functional synapses displaying normal AMPAR gating and short-term facilitation. (A) Representative responses of 4 NG2 cells to Schaffer collateral stimulation in juvenile (p9, both) and aged (top: p301 and bottom: p300) wt and −/− mice. Single traces (gray) and averaged eEPSC (black) are shown. (B) eEPSCs were blocked by NBQX (10 µM) in a juvenile (p9) +/− cell. (C) Summary of eEPSC rise and decay times of juvenile and aged wt, +/−, and −/− mice. No NG2-dependent differences were detected among genotypes within each age group. During development, rise and decay times decreased in +/− and −/− cells (ANOVA with post hoc Tukey test). (D) Paired-pulse stimulation (interstimulus interval 20 ms) revealed facilitation in a juvenile (p9) −/− cell (left). The average of single traces (gray) is given in black. Summary of the PPR of juvenile and aged wt, +/−, and −/− mice (right). The PPR was not different between genotypes. A decline in the PPR was observed with increasing age in wt cells (ANOVA with post hoc Tukey test). Stimulus artifacts were blanked for visibility; time of stimulation is indicated with a black arrowhead (A and D). Asterisks indicate statistically significant differences. Number of cells given in columns.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38883D-8A56-4254-9278-1DF157CB07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51–57,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NG2-lacking cells form functional synapses displaying normal AMPAR gating and short-term facilitation.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NG2-lacking cells form functional synapses displaying normal AMPAR gating and short-term facilitation.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2024-04-26T13:41:02Z</dcterms:modified>
</cp:coreProperties>
</file>