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3918C0-CBAF-481D-8216-80E25B23F1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09BB17-FBC8-47FD-A8DF-36EFAB64E3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Clinical program for quadrivalent human papillomavirus (HPV) types 6, 11, 16, and 18 (HPV 6/11/16/18) vaccine.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8057D1-BD25-4F4B-8490-2F7317A122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206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5, 1 September 2007, Pages 609–617,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https://doi.org/10.1086/520654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Clinical program for quadrivalent human papillomavirus (HPV) types 6, 11, 16, and 18 (HPV 6/11/16/18)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Clinical program for quadrivalent human papillomavirus (HPV) types 6, 11, 16, and 18 (HPV 6/11/16/18)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2024-04-26T20:59:55Z</dcterms:modified>
</cp:coreProperties>
</file>