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B1C8F-0369-4F79-9074-648F90093C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46919-F933-45DF-89A3-D2333F7691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FD871-5DF6-475B-9917-1DAFD6FC03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2024-04-26T18:01:44Z</dcterms:modified>
</cp:coreProperties>
</file>