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437315-8B64-424E-9B5D-3F26A0264B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37D0CC-4E30-434B-8E92-0276984A3B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Studies 1 and 2. Between pairs comparisons. Grand averages at FCz for response-locked waveform (negative polarity is plotted upward). Waveforms represent right index downward errors. The more dissimilar the error and its correction the greater the ERN.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CD614-56A1-40EA-B946-0F571AEF44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414–425,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Studies 1 and 2. Between pairs comparisons. Grand averages at FCz for response-locked waveform (negative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Studies 1 and 2. Between pairs comparisons. Grand averages at FCz for response-locked waveform (negative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2024-04-27T03:45:33Z</dcterms:modified>
</cp:coreProperties>
</file>