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878CE2-9A95-445E-93FE-EFA8E63A744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24A136-0008-4882-B7A1-A5A7DFCD44D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demonstrating the principles and calculations used to define CAVI based on capture of the aortic valve closure using a microphone and wave analysis using cuffs on the arm and leg.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2017. For permissions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CCC654-119A-43D6-895C-83E949F213E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suw06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 Suppl</a:t>
            </a:r>
            <a:r>
              <a:rPr lang="en-US" altLang="en-US" sz="1000">
                <a:solidFill>
                  <a:srgbClr val="333333"/>
                </a:solidFill>
              </a:rPr>
              <a:t>, Volume 19, Issue suppl_B, March 2017, Pages B24–B29,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https://doi.org/10.1093/eurheartj/suw061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Figure demonstrating the principles and calculations used to define CAVI based on capture of the aortic valve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Figure demonstrating the principles and calculations used to define CAVI based on capture of the aortic valve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2024-04-26T18:04:02Z</dcterms:modified>
</cp:coreProperties>
</file>