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CE1ADC-91F0-4CDB-B3D2-4FEC8B9A5C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2228A-287B-45B4-B75B-1EE5147A89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 and sex-adjusted levels of vitamin E according to frailty status. The unit of measure for vitamin E (y axis) is μmol/L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3E7995-2A3F-4D45-B371-42C71BE19B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61.3.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61, Issue 3, March 2006,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https://doi.org/10.1093/gerona/61.3.278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Age- and sex-adjusted levels of vitamin E according to frailty status. The unit of measure for vitamin E (y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Age- and sex-adjusted levels of vitamin E according to frailty status. The unit of measure for vitamin E (y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2024-04-26T22:58:14Z</dcterms:modified>
</cp:coreProperties>
</file>