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C1922D-EA5B-4711-80E8-3F5806CBF6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67A09-BF98-458C-A432-6C341D3D76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most common cancers by sex and sub-region, GLOBOCAN 2008. (a) Eastern Asia. (b) South Eastern Asia. (c) Pacific Island.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F7265-282E-48CA-98C9-321C6E0DE1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Age-standardized rate of leading cancers by country and sub-region, males, GLOBOCAN 2008; (a) lung cancer, (b) stomach cancer, (c) liver cancer, (d) colorectum cancer and (e) prostrate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F7265-282E-48CA-98C9-321C6E0DE1E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Age-standardized rate of leading cancers by country and sub-region, males, GLOBOCAN 2008; (a) lung cancer, (b) stomach cancer, (c) liver cancer, (d) colorectum cancer and (e) prostrate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F7265-282E-48CA-98C9-321C6E0DE1E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Age-standardized rate of leading cancers by country and sub-region, females, GLOBOCAN 2008; (a) breast cancer, (b) lung cancer, (c) stomach cancer, (d) colon cancer and (e) cervix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F7265-282E-48CA-98C9-321C6E0DE1E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Age-standardized rate of leading cancers by country and sub-region, females, GLOBOCAN 2008; (a) breast cancer, (b) lung cancer, (c) stomach cancer, (d) colon cancer and (e) cervix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F7265-282E-48CA-98C9-321C6E0DE1E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jco/hys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jco/hys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jco/hys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jco/hys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867–881,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Ten most common cancers by sex and sub-region, GLOBOCAN 2008. (a) Eastern Asia. (b) South Eastern Asia.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314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867–881,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Age-standardized rate of leading cancers by country and sub-region, males, GLOBOCAN 2008; (a) lung cancer,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54400" y="1371600"/>
            <a:ext cx="22288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867–881,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Age-standardized rate of leading cancers by country and sub-region, males, GLOBOCAN 2008; (a) lung cancer,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141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867–881,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Age-standardized rate of leading cancers by country and sub-region, females, GLOBOCAN 2008; (a) breast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54400" y="1371600"/>
            <a:ext cx="22389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867–881,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Age-standardized rate of leading cancers by country and sub-region, females, GLOBOCAN 2008; (a) breast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040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Ten most common cancers by sex and sub-region, GLOBOCAN 2008. (a) Eastern Asia. (b) South Eastern Asia. (c) ...</vt:lpstr>
      <vt:lpstr>Figure 2. Age-standardized rate of leading cancers by country and sub-region, males, GLOBOCAN 2008; (a) lung cancer, ...</vt:lpstr>
      <vt:lpstr>Figure 2. Age-standardized rate of leading cancers by country and sub-region, males, GLOBOCAN 2008; (a) lung cancer, ...</vt:lpstr>
      <vt:lpstr>Figure 3. Age-standardized rate of leading cancers by country and sub-region, females, GLOBOCAN 2008; (a) breast ...</vt:lpstr>
      <vt:lpstr>Figure 3. Age-standardized rate of leading cancers by country and sub-region, females, GLOBOCAN 2008; (a) breast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2024-04-27T02:58:31Z</dcterms:modified>
</cp:coreProperties>
</file>