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58FFB-5056-4D39-A44B-80C4ACF425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8B4E6-A8FB-468F-8C68-D319DDA4A2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3DAAA-2521-4076-804D-7CB6347ED1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2024-04-26T11:00:39Z</dcterms:modified>
</cp:coreProperties>
</file>