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CDBA8-8A43-4CE3-9B1D-5F6BE24732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878C21-B63D-467D-8C00-E646DAC2C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set-up of anthropomorphic phantom with TLDs attached and scattering phantom (not actual experimental distances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1FFB5-CDE0-419E-AE5C-F90645EEB9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anthropomorphic phantom wearing a Roland composite apron with TLDs attached to outside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1FFB5-CDE0-419E-AE5C-F90645EEB97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efficiency of lead versus Roland composite aprons in reducing dose at abdomen, 9cm and exit.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1FFB5-CDE0-419E-AE5C-F90645EEB97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Energy spectra of a point source of 99mTc (a); scattering phantom with no apron (b); scattering phantom with lead apron (c); scattering phantom with Roland apron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41FFB5-CDE0-419E-AE5C-F90645EEB97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pd/ncm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pd/ncm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pd/ncm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pd/ncm1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124, Issue 2, April 2007, Pages 89–96,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https://doi.org/10.1093/rpd/ncm176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set-up of anthropomorphic phantom with TLDs attached and scattering phantom (not actual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2170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124, Issue 2, April 2007, Pages 89–96,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https://doi.org/10.1093/rpd/ncm176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anthropomorphic phantom wearing a Roland composite apron with TLDs attached to outside surface.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648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124, Issue 2, April 2007, Pages 89–96,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https://doi.org/10.1093/rpd/ncm176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Relative efficiency of lead versus Roland composite aprons in reducing dose at abdomen, 9cm and exit.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934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Radiat Prot Dosimetry</a:t>
            </a:r>
            <a:r>
              <a:rPr lang="en-US" altLang="en-US" sz="1000">
                <a:solidFill>
                  <a:srgbClr val="333333"/>
                </a:solidFill>
              </a:rPr>
              <a:t>, Volume 124, Issue 2, April 2007, Pages 89–96,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https://doi.org/10.1093/rpd/ncm176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Energy spectra of a point source of </a:t>
            </a:r>
            <a:r>
              <a:rPr lang="en-US" altLang="en-US" b="0" baseline="30000"/>
              <a:t>99m</a:t>
            </a:r>
            <a:r>
              <a:rPr lang="en-US" altLang="en-US" b="0"/>
              <a:t>Tc (a); scattering phantom with no apron (b); scattering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Experimental set-up of anthropomorphic phantom with TLDs attached and scattering phantom (not actual ...</vt:lpstr>
      <vt:lpstr>Figure 2. The anthropomorphic phantom wearing a Roland composite apron with TLDs attached to outside surface.
</vt:lpstr>
      <vt:lpstr>Figure 3. Relative efficiency of lead versus Roland composite aprons in reducing dose at abdomen, 9cm and exit.
</vt:lpstr>
      <vt:lpstr>Figure 4. Energy spectra of a point source of 99mTc (a); scattering phantom with no apron (b); scattering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2024-04-26T15:51:24Z</dcterms:modified>
</cp:coreProperties>
</file>