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492BD-C414-4726-9123-F0D59488B7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8955F-5E6E-421E-8BB6-B95FFD7609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2B023-94DE-432A-A716-B3989D3159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2024-04-27T02:32:45Z</dcterms:modified>
</cp:coreProperties>
</file>