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737E26-61D9-4E13-BF24-7A01C3E7AE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F4FBE0-4A78-44B9-A9D2-E34514EEE6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83FD37-70DD-4F95-B0B4-619E1FC697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2024-05-08T03:17:23Z</dcterms:modified>
</cp:coreProperties>
</file>