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39D077-9654-416B-BD38-FA40034EDB0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D4754E-4E31-474D-B4F8-6DCF65FF93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747A47-61B6-4666-8DA4-B675DF1082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2024-09-19T01:24:16Z</dcterms:modified>
</cp:coreProperties>
</file>