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D49C3A-5EEB-486B-A3C6-6899CDF429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6211DD-6C6D-4366-88B6-2968692287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741FA-7669-4D35-9A7C-2B0723D935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2024-09-20T02:05:48Z</dcterms:modified>
</cp:coreProperties>
</file>