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4BD650-3A40-4FA5-BD32-3741815659F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E5DED4-2252-476D-989A-8EE4FB6BFA8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of the sampling strategy for grain analysis of SST mRNA expression. (A) Camera lucida drawing of the portion of DLPFC containing area 9, with the dotted line indicating the gray/white matter border. Three cortical traverses from the pial surface to white matter were placed in each section. (B) Brightfield photomicrograph of a representative traverse from a Nissl-stained section. (B′) Darkfield photomicrograph of an adjacent emulsion-dipped section illustrating silver grain accumulation over neuronal nuclei. Two ROIs (large dashed rectangles) were placed in layers 2/3s and 5. Four sampling frames (smaller dashed rectangles) were placed in each zone. (C) Representative brightfield image in which Nissl-stained neuronal nuclei were identified and sampled based upon unbiased inclusion and exclusion rules. Each 120 × 170-μm counting frame had broken and solid lines indicating inclusion and exclusion boundaries, respectively. Circles with a 22 μm diameter were centered over all neuronal nuclei (solid circles) and 4 glia nuclei (dashed circles) in every counting frame, and the number of grains in each circle was counted in the corresponding darkfield image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F2AC23-FAF0-480C-A4C3-FD201A787E2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OD measures of SST mRNA expression in human area 9 as a function of age. SST mRNA expression levels are significantly negatively correlated with age in both subject groups. The regression line for subjects with schizophrenia (gray line) is parallel to and shifted downward from that for control subjects (black line), suggesting that the decreased expression of SST mRNA is similar in magnitude across adult life.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F2AC23-FAF0-480C-A4C3-FD201A787E2D}"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Representative film autoradiograms from 1 pair of subjects illustrating SST mRNA expression in human DLPFC. The densities of hybridization signals are represented in a pseudocolor manner according to the calibration scale (center). The solid and dashed lines indicate the pial surface and the gray/white matter border, respectively. Expression of SST mRNA in the cortical gray matter is reduced in the subject with schizophrenia (B) relative to the matched control subject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F2AC23-FAF0-480C-A4C3-FD201A787E2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SST mRNA expression levels assessed by autoradiographic film OD measures in DLPFC area 9 of subjects with schizophrenia (gray circles) and control subjects (black circles). Subjects in each pair are connected by black lines and the mean expression levels for each subject group are represented by a horizontal line. The expression of SST mRNA is significantly reduced in the gray matter (A), but not in the total white matter (B) or the superficial white matter (C) of the schizophrenia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F2AC23-FAF0-480C-A4C3-FD201A787E2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Representative film autoradiograms illustrating SST mRNA expression in a wild-type mouse (A), a mouse heterozygous for the fBZ locus (fBZ/+) (B), and a mouse homozygous for the fBZ locus (fBZ/fBZ) (C). The arrowheads (apply to all sections) in A indicate the quantified regions in the frontal cortex. The densities of hybridization signals are presented in a pseudocolor manner according to the calibration scale (below C). (D) Bar graph representing mean ± SD of SST mRNA in the PFC in each genotype. Bars not sharing the same letter are significantly different (P &lt; 0.05; post hoc Tukey's multiple comparison).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F2AC23-FAF0-480C-A4C3-FD201A787E2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Correlations of within-subject pair percent differences in SST mRNA expression with GAD67 (A), BDNF (B), and TrkB (C) mRNA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F2AC23-FAF0-480C-A4C3-FD201A787E2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Cellular SST mRNA measurements in the DLPFC area 9 of subjects with schizophrenia (gray circles) and control subjects (black circles) as expressed by grains per positive neuron (A, B) in layer 2/3s (A) and layer 5 (B) and positive neuron density (C, D) in layer 2/3s (C) and layer 5 (D). Subjects in each pair are connected by black lines and the mean values for each subject group are indicated by a horizontal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F2AC23-FAF0-480C-A4C3-FD201A787E2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Mean (SD) expression levels of SST mRNA by layer as assessed by film autoradiography OD measures in each cortical layer. *P &lt; 0.05, after Holm's correction. **P &lt; 0.01, after Holm's correction.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F2AC23-FAF0-480C-A4C3-FD201A787E2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Representative film autoradiograms illustrating the expression of SST mRNA in the dorsal PFC of a control monkey (A) and an age-, sex-, and body weight–matched monkey chronically exposed to haloperidol (B). The densities of the hybridization signal are presented in a pseudocolor manner according to the calibration scale (in A). The signal density appears to be unchanged in the haloperidol-exposed monkey (B) relative to the control monkey (A). Solid and dashed lines indicate the pial surface and the gray/white matter border, respectively. Open and filled arrowheads indicate the principal and cingulate sulci,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F2AC23-FAF0-480C-A4C3-FD201A787E2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effects of potential confounding factors on the expression changes in SST mRNA in subjects with schizophrenia. The bars represent the mean (SD) percent differences from control subjects for SST mRNA within-subject pairs, and the numbers within each bar indicate the number of subject pairs. Neither sex, diagnosis of schizoaffective disorder, lifetime history of any substance abuse or dependence, diagnosis of alcohol abuse or dependence at time of death, history of antidepressant medications, the presence of benzodiazepines/valproate at time of death, nor cause of death significantly affected the expression changes in SST mRNA.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F2AC23-FAF0-480C-A4C3-FD201A787E2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8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m186"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8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8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8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8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8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8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18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m186"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1575–1587, </a:t>
            </a:r>
            <a:r>
              <a:rPr lang="en-US" altLang="en-US" sz="1000">
                <a:solidFill>
                  <a:srgbClr val="333333"/>
                </a:solidFill>
                <a:hlinkClick r:id="rId3"/>
              </a:rPr>
              <a:t>https://doi.org/10.1093/cercor/bhm186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representation of the sampling strategy for grain analysis of SST mRNA expression. (A) Camera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141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1575–1587, </a:t>
            </a:r>
            <a:r>
              <a:rPr lang="en-US" altLang="en-US" sz="1000">
                <a:solidFill>
                  <a:srgbClr val="333333"/>
                </a:solidFill>
                <a:hlinkClick r:id="rId3"/>
              </a:rPr>
              <a:t>https://doi.org/10.1093/cercor/bhm186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OD measures of SST mRNA expression in human area 9 as a function of age. SST mRNA expression levels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90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1575–1587, </a:t>
            </a:r>
            <a:r>
              <a:rPr lang="en-US" altLang="en-US" sz="1000">
                <a:solidFill>
                  <a:srgbClr val="333333"/>
                </a:solidFill>
                <a:hlinkClick r:id="rId3"/>
              </a:rPr>
              <a:t>https://doi.org/10.1093/cercor/bhm186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Representative film autoradiograms from 1 pair of subjects illustrating SST mRNA expression in human DLPFC.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9966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1575–1587, </a:t>
            </a:r>
            <a:r>
              <a:rPr lang="en-US" altLang="en-US" sz="1000">
                <a:solidFill>
                  <a:srgbClr val="333333"/>
                </a:solidFill>
                <a:hlinkClick r:id="rId3"/>
              </a:rPr>
              <a:t>https://doi.org/10.1093/cercor/bhm186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SST mRNA expression levels assessed by autoradiographic film OD measures in DLPFC area 9 of subjects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1942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1575–1587, </a:t>
            </a:r>
            <a:r>
              <a:rPr lang="en-US" altLang="en-US" sz="1000">
                <a:solidFill>
                  <a:srgbClr val="333333"/>
                </a:solidFill>
                <a:hlinkClick r:id="rId3"/>
              </a:rPr>
              <a:t>https://doi.org/10.1093/cercor/bhm186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Representative film autoradiograms illustrating SST mRNA expression in a wild-type mouse (A), a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537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1575–1587, </a:t>
            </a:r>
            <a:r>
              <a:rPr lang="en-US" altLang="en-US" sz="1000">
                <a:solidFill>
                  <a:srgbClr val="333333"/>
                </a:solidFill>
                <a:hlinkClick r:id="rId3"/>
              </a:rPr>
              <a:t>https://doi.org/10.1093/cercor/bhm186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Correlations of within-subject pair percent differences in SST mRNA expression with GAD67 (A), BDNF (B),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59850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1575–1587, </a:t>
            </a:r>
            <a:r>
              <a:rPr lang="en-US" altLang="en-US" sz="1000">
                <a:solidFill>
                  <a:srgbClr val="333333"/>
                </a:solidFill>
                <a:hlinkClick r:id="rId3"/>
              </a:rPr>
              <a:t>https://doi.org/10.1093/cercor/bhm186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Cellular SST mRNA measurements in the DLPFC area 9 of subjects with schizophrenia (gray circles) and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659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1575–1587, </a:t>
            </a:r>
            <a:r>
              <a:rPr lang="en-US" altLang="en-US" sz="1000">
                <a:solidFill>
                  <a:srgbClr val="333333"/>
                </a:solidFill>
                <a:hlinkClick r:id="rId3"/>
              </a:rPr>
              <a:t>https://doi.org/10.1093/cercor/bhm186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Mean (SD) expression levels of SST mRNA by layer as assessed by film autoradiography OD measures in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995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1575–1587, </a:t>
            </a:r>
            <a:r>
              <a:rPr lang="en-US" altLang="en-US" sz="1000">
                <a:solidFill>
                  <a:srgbClr val="333333"/>
                </a:solidFill>
                <a:hlinkClick r:id="rId3"/>
              </a:rPr>
              <a:t>https://doi.org/10.1093/cercor/bhm186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Representative film autoradiograms illustrating the expression of SST mRNA in the dorsal PFC of a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8308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1575–1587, </a:t>
            </a:r>
            <a:r>
              <a:rPr lang="en-US" altLang="en-US" sz="1000">
                <a:solidFill>
                  <a:srgbClr val="333333"/>
                </a:solidFill>
                <a:hlinkClick r:id="rId3"/>
              </a:rPr>
              <a:t>https://doi.org/10.1093/cercor/bhm186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effects of potential confounding factors on the expression changes in SST mRNA in subjects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3504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Schematic representation of the sampling strategy for grain analysis of SST mRNA expression. (A) Camera ...</vt:lpstr>
      <vt:lpstr>Figure 2. Representative film autoradiograms from 1 pair of subjects illustrating SST mRNA expression in human DLPFC. ...</vt:lpstr>
      <vt:lpstr>Figure 3. SST mRNA expression levels assessed by autoradiographic film OD measures in DLPFC area 9 of subjects with ...</vt:lpstr>
      <vt:lpstr>Figure 10. Representative film autoradiograms illustrating SST mRNA expression in a wild-type mouse (A), a mouse ...</vt:lpstr>
      <vt:lpstr>Figure 9. Correlations of within-subject pair percent differences in SST mRNA expression with GAD67 (A), BDNF (B), and ...</vt:lpstr>
      <vt:lpstr>Figure 8. Cellular SST mRNA measurements in the DLPFC area 9 of subjects with schizophrenia (gray circles) and control ...</vt:lpstr>
      <vt:lpstr>Figure 7. Mean (SD) expression levels of SST mRNA by layer as assessed by film autoradiography OD measures in each ...</vt:lpstr>
      <vt:lpstr>Figure 6. Representative film autoradiograms illustrating the expression of SST mRNA in the dorsal PFC of a control ...</vt:lpstr>
      <vt:lpstr>Figure 5. The effects of potential confounding factors on the expression changes in SST mRNA in subjects with ...</vt:lpstr>
      <vt:lpstr>Figure 4. OD measures of SST mRNA expression in human area 9 as a function of age. SST mRNA expression levels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2024-04-26T15:23:49Z</dcterms:modified>
</cp:coreProperties>
</file>