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A79354-D9C5-4807-988E-1806A1283B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B9E209-B87A-4E1D-A0ED-293BA7FFFF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Parameters used to define the planning-unit costs.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045CF-740E-44CC-9375-06C3E1EE15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Conservation-value maps for (a)–(i) Marxan and (j)–(l) Zonation based on the three different targets and cost metrics. The conservation value for Marxan is based on the selection frequency and for Zonation on the hierarchical solution output. There are only three maps for Zonation because the hierarchical solution output is a nested output and does not change when using different targets.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045CF-740E-44CC-9375-06C3E1EE15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Priority-area maps identified using Marxan and Zonation based on the three different targets and cost metrics.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045CF-740E-44CC-9375-06C3E1EE15D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Area of priority areas identified by Marxan and Zonation based on the three different cost metrics and increasing targets.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International Council for the Exploration of the Sea.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045CF-740E-44CC-9375-06C3E1EE15D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esjms/fsr1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esjms/fsr1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esjms/fsr18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esjms/fsr180"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1, January 2012, Pages 75–83, </a:t>
            </a:r>
            <a:r>
              <a:rPr lang="en-US" altLang="en-US" sz="1000">
                <a:solidFill>
                  <a:srgbClr val="333333"/>
                </a:solidFill>
                <a:hlinkClick r:id="rId3"/>
              </a:rPr>
              <a:t>https://doi.org/10.1093/icesjms/fsr180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Parameters used to define the planning-unit costs.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262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1, January 2012, Pages 75–83, </a:t>
            </a:r>
            <a:r>
              <a:rPr lang="en-US" altLang="en-US" sz="1000">
                <a:solidFill>
                  <a:srgbClr val="333333"/>
                </a:solidFill>
                <a:hlinkClick r:id="rId3"/>
              </a:rPr>
              <a:t>https://doi.org/10.1093/icesjms/fsr180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Conservation-value maps for (a)–(i) Marxan and (j)–(l) Zonation based on the three different targets and cost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2281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1, January 2012, Pages 75–83, </a:t>
            </a:r>
            <a:r>
              <a:rPr lang="en-US" altLang="en-US" sz="1000">
                <a:solidFill>
                  <a:srgbClr val="333333"/>
                </a:solidFill>
                <a:hlinkClick r:id="rId3"/>
              </a:rPr>
              <a:t>https://doi.org/10.1093/icesjms/fsr180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Priority-area maps identified using Marxan and Zonation based on the three different targets and cost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72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69, Issue 1, January 2012, Pages 75–83, </a:t>
            </a:r>
            <a:r>
              <a:rPr lang="en-US" altLang="en-US" sz="1000">
                <a:solidFill>
                  <a:srgbClr val="333333"/>
                </a:solidFill>
                <a:hlinkClick r:id="rId3"/>
              </a:rPr>
              <a:t>https://doi.org/10.1093/icesjms/fsr180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Area of priority areas identified by Marxan and Zonation based on the three different cost metrics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177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Parameters used to define the planning-unit costs.
</vt:lpstr>
      <vt:lpstr>Figure 2. Conservation-value maps for (a)–(i) Marxan and (j)–(l) Zonation based on the three different targets and cost ...</vt:lpstr>
      <vt:lpstr>Figure 3. Priority-area maps identified using Marxan and Zonation based on the three different targets and cost ...</vt:lpstr>
      <vt:lpstr>Figure 4. Area of priority areas identified by Marxan and Zonation based on the three different cost metrics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2024-04-27T04:27:48Z</dcterms:modified>
</cp:coreProperties>
</file>