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9BF302-3D8F-43B9-B7BC-907AA988B8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829A5-D62D-44D3-97E2-F560488538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Projections from the intermediate and magnocellular parts of the basal amygdala nucleus. Series of drawings of coronal sections from case ACy21R going from anterior (#1) to posterior (#7). The numbers (letters in the case of the insula) correspond to different prefrontal areas. Terminal label is shown in gray, with darker gray representing denser label. The cross-hatching marks those areas with both fiber and terminal labeling. SI, substantia innominata; all other abbreviations are as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5C6FB-65C2-46AF-9CAE-B54D75F73D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4351–4373,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Projections from the intermediate and magnocellular parts of the basal amygdala nucleus. Series of drawings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Projections from the intermediate and magnocellular parts of the basal amygdala nucleus. Series of drawings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2024-04-27T04:23:21Z</dcterms:modified>
</cp:coreProperties>
</file>