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029C03-612D-450A-9D93-933214E9A3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0428E-5422-45C7-AFD3-A7B94999A4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4BB66-47F7-4FD8-88B1-96FB994A72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2024-04-26T06:29:43Z</dcterms:modified>
</cp:coreProperties>
</file>