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95DCA-D253-4460-9ECF-B069097781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D15DB-A17E-414C-B2DE-63AEA05176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8254F-A8D5-4BC4-9330-792D58D41C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2024-04-26T01:12:01Z</dcterms:modified>
</cp:coreProperties>
</file>