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D0272D9-796C-4E48-BDF7-49F66150DD6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56CEA8-11CB-4156-8208-A57E8525C4D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Evolution of New York Heart Association functional class after transcatheter aortic valve implantation.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2016.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056F387-858C-4F9D-8926-B8C1DD3E7D4C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Evolution of 6-minute walking distance after transcatheter aortic valve implantation. Absolute 6-minute walking distance in metres at baseline and follow-up is presented as median [interquartile range]. Change from baseline is presented as mean and standard deviation and 95% confidence interval.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2016.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056F387-858C-4F9D-8926-B8C1DD3E7D4C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Evolution of effective vs. expected 6-minute walking distance after transcatheter aortic valve implantation. Proportional 6-minute walking distance (percent of expected distance) at baseline and follow-up is presented as median [interquartile range]. Change from baseline is presented as mean and standard deviation and 95% confidence interval.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2016.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056F387-858C-4F9D-8926-B8C1DD3E7D4C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EuroQol-5D and visual analogue scale quality-of-life scores before and after transcatheter aortic valve implantation. EuroQol-5D and visual analogue scale indices at baseline and follow-up are presented as median [interquartile range] values.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2016.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056F387-858C-4F9D-8926-B8C1DD3E7D4C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hjqcco/qc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hjqcco/qc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hjqcco/qc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hjqcco/qc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 Qual Care Clin Outcomes</a:t>
            </a:r>
            <a:r>
              <a:rPr lang="en-US" altLang="en-US" sz="1000">
                <a:solidFill>
                  <a:srgbClr val="333333"/>
                </a:solidFill>
              </a:rPr>
              <a:t>, Volume 2, Issue 3, July 2016, Pages 184–192,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https://doi.org/10.1093/ehjqcco/qcw001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 </a:t>
            </a:r>
            <a:r>
              <a:rPr lang="en-US" altLang="en-US" b="0"/>
              <a:t>Evolution of New York Heart Association functional class after transcatheter aortic valve implantation.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39900" y="1371600"/>
            <a:ext cx="566736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 Qual Care Clin Outcomes</a:t>
            </a:r>
            <a:r>
              <a:rPr lang="en-US" altLang="en-US" sz="1000">
                <a:solidFill>
                  <a:srgbClr val="333333"/>
                </a:solidFill>
              </a:rPr>
              <a:t>, Volume 2, Issue 3, July 2016, Pages 184–192,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https://doi.org/10.1093/ehjqcco/qcw001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 </a:t>
            </a:r>
            <a:r>
              <a:rPr lang="en-US" altLang="en-US" b="0"/>
              <a:t>Evolution of 6-minute walking distance after transcatheter aortic valve implantation. Absolute 6-minute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9315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 Qual Care Clin Outcomes</a:t>
            </a:r>
            <a:r>
              <a:rPr lang="en-US" altLang="en-US" sz="1000">
                <a:solidFill>
                  <a:srgbClr val="333333"/>
                </a:solidFill>
              </a:rPr>
              <a:t>, Volume 2, Issue 3, July 2016, Pages 184–192,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https://doi.org/10.1093/ehjqcco/qcw001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 </a:t>
            </a:r>
            <a:r>
              <a:rPr lang="en-US" altLang="en-US" b="0"/>
              <a:t>Evolution of effective vs. expected 6-minute walking distance after transcatheter aortic valve implantation.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0605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 Qual Care Clin Outcomes</a:t>
            </a:r>
            <a:r>
              <a:rPr lang="en-US" altLang="en-US" sz="1000">
                <a:solidFill>
                  <a:srgbClr val="333333"/>
                </a:solidFill>
              </a:rPr>
              <a:t>, Volume 2, Issue 3, July 2016, Pages 184–192,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https://doi.org/10.1093/ehjqcco/qcw001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 </a:t>
            </a:r>
            <a:r>
              <a:rPr lang="en-US" altLang="en-US" b="0"/>
              <a:t>EuroQol-5D and visual analogue scale quality-of-life scores before and after transcatheter aortic valve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51000" y="1371600"/>
            <a:ext cx="58483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 Evolution of New York Heart Association functional class after transcatheter aortic valve implantation.
</vt:lpstr>
      <vt:lpstr>Figure 2 Evolution of 6-minute walking distance after transcatheter aortic valve implantation. Absolute 6-minute ...</vt:lpstr>
      <vt:lpstr>Figure 3 Evolution of effective vs. expected 6-minute walking distance after transcatheter aortic valve implantation. ...</vt:lpstr>
      <vt:lpstr>Figure 4 EuroQol-5D and visual analogue scale quality-of-life scores before and after transcatheter aortic valve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2024-04-26T09:51:58Z</dcterms:modified>
</cp:coreProperties>
</file>