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4687D-391C-42F8-BE38-4AB7FABDE8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F682B-5855-4EE5-901C-FF27B4B7A9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0884E6-D3B4-493C-B972-67B5612492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2024-04-26T22:17:25Z</dcterms:modified>
</cp:coreProperties>
</file>