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A9D190-B6AF-4B7D-BE03-B2698AD8952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BC312E-951C-4AD7-8374-88411D5559F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Laminar distribution of calbindin positive neurons in superior temporal cortices. (A) Laminar density distribution; (B) normalized laminar density.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2005;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14119B-F01F-4B45-B531-B651A6D14BF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i01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9, September 2005, Pages 1356–1370,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https://doi.org/10.1093/cercor/bhi018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Laminar distribution of calbindin positive neurons in superior temporal cortices. (A) Laminar density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Laminar distribution of calbindin positive neurons in superior temporal cortices. (A) Laminar density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2024-04-27T00:09:39Z</dcterms:modified>
</cp:coreProperties>
</file>