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75B4F-DD53-4901-8C71-03F5707EC8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F00E0-DDDA-43F7-B32D-8EF8605303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EEG sensor and MEG source amplitudes, respectively, across unrelated and related conditions at each level of expectation for the right posterior EEG sensors at which the N400 effect was at its peak and for the left anterior temporal region demonstrating a significant effect of relatedness in the high expectation block in MEG.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6D88C-CA0D-4787-BC7F-9393799920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1377–1387, </a:t>
            </a:r>
            <a:r>
              <a:rPr lang="en-US" altLang="en-US" sz="1000">
                <a:solidFill>
                  <a:srgbClr val="333333"/>
                </a:solidFill>
                <a:hlinkClick r:id="rId3"/>
              </a:rPr>
              <a:t>https://doi.org/10.1093/cercor/bhu219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EEG sensor and MEG source amplitudes, respectively, across unrelated and related conditions at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Mean EEG sensor and MEG source amplitudes, respectively, across unrelated and related conditions at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2024-04-26T11:34:23Z</dcterms:modified>
</cp:coreProperties>
</file>