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202A226-1D5A-4F51-8533-AD8C29B8308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6B33279-74ED-4269-8823-680BC63158A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Forest plots of heritability estimates across cohorts. Cohort-specific heritability estimates are shown in blue, the size of the square is proportional to the size of the study. Confidence intervals of the summary heritability estimates are shown as red diamonds, with the centerline of each diamond representing the summary heritability estimate for that particular subset of data.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2012</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01CC2E-B019-4079-87C2-A455114BC99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s335" TargetMode="External" /><Relationship Id="rId4" Type="http://schemas.openxmlformats.org/officeDocument/2006/relationships/image" Target="../media/image1.png" /><Relationship Id="rId5" Type="http://schemas.openxmlformats.org/officeDocument/2006/relationships/image" Target="../media/image2.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21, Issue 22, 15 November 2012, Pages 4996–5009, </a:t>
            </a:r>
            <a:r>
              <a:rPr lang="en-US" altLang="en-US" sz="1000">
                <a:solidFill>
                  <a:srgbClr val="333333"/>
                </a:solidFill>
                <a:hlinkClick r:id="rId3"/>
              </a:rPr>
              <a:t>https://doi.org/10.1093/hmg/dds335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Forest plots of heritability estimates across cohorts. Cohort-specific heritability estimates are shown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24200" y="1371600"/>
            <a:ext cx="2904470"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Forest plots of heritability estimates across cohorts. Cohort-specific heritability estimates are shown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2024-09-19T03:34:11Z</dcterms:modified>
</cp:coreProperties>
</file>