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EFA52-E737-4DDD-BD8D-EAA1D23DA4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8B767-E72C-4159-BCAA-A68E89BC40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Power time-courses for a typical subject, across four NREM–REM sleep cycles for the delta (δ), sigma (σ) and beta (β) frequency bands measured at frontal (F), central (C) and parietal (P) sites, together with the corresponding hypnogram in the uppermost panel. W = wake; REM = REM sleep (grey-shaded); 1, 2, 3, 4 = NREM sleep stages. The total duration of the time-courses is 6 h 50 min with the hours indicated by vertical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39B56-76AF-4893-A547-3B614E415D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1044–1050, </a:t>
            </a:r>
            <a:r>
              <a:rPr lang="en-US" altLang="en-US" sz="1000">
                <a:solidFill>
                  <a:srgbClr val="333333"/>
                </a:solidFill>
                <a:hlinkClick r:id="rId3"/>
              </a:rPr>
              <a:t>https://doi.org/10.1093/cercor/13.10.1044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Power time-courses for a typical subject, across four NREM–REM sleep cycles for the delta (δ), sigma (σ)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Power time-courses for a typical subject, across four NREM–REM sleep cycles for the delta (δ), sigma (σ)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2024-04-26T12:22:46Z</dcterms:modified>
</cp:coreProperties>
</file>