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3EB0A7-A107-44F6-B74D-E1BF6E45E8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155886-D49E-4B0A-88F1-6B79A49F60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2CBD1A-BEB2-4ADB-8FCF-DD42ED3A19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2024-04-26T19:17:56Z</dcterms:modified>
</cp:coreProperties>
</file>