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8C71F-7D51-4ACB-8CCD-1C17696BD0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8C265-C5A6-4481-A85B-F560C2441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Collateralization of multiple L5 COM cell subtypes in M2 to M1. (A) Firing subtypes of COM cells projecting to M1, which were labeled retrogradely by CTB555 and Alexa Fluor 488-conjugated CTB: FA: fast adapting; SA: slowly adapting; and SA-d: slowly adapting with an initial doublet firing, in response to a somatic depolarizing current pulse. (B) Injection of different fluorescent retrograde tracers into contralateral M2 (CTB555 or red beads) and ipsilateral M1 (Alexa Fluor 488- or fluorescein isothiocyanate-conjugated CTB) to identify L5 COM cells projecting to M1. (C) Relationship between the adaptation index (f7/f2) and first spike frequency (f1) during current pulse injection (500 pA, 1 s) (n = 20, 12, and 7 cells, for FA, SA, and SA-d types). (D) Proportion of firing subtypes among COM cells projecting to M1.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84F15-15F7-4D81-AFBA-90D7FDCA33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2362–2376,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Collateralization of multiple L5 COM cell subtypes in M2 to M1. (A) Firing subtypes of COM cells projecting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Collateralization of multiple L5 COM cell subtypes in M2 to M1. (A) Firing subtypes of COM cells projecting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2024-04-27T01:43:43Z</dcterms:modified>
</cp:coreProperties>
</file>