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A5BA4-3CC7-4CC5-ADC2-B48AB90574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291F77-2AC4-4F52-B580-12AB30478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Lack of correlation between BAC loss and original BAC.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FD6A-F9DE-4751-824B-18DF563057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Lack of correlation between BAC loss and storage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FD6A-F9DE-4751-824B-18DF563057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 loss of previously opened tubes containing &gt;6 mL (n = 90).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FD6A-F9DE-4751-824B-18DF563057A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 loss of previously opened tubes containing ≤6 mL (n = 20).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FD6A-F9DE-4751-824B-18DF563057A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 loss of unopened tubes containing &gt;6 mL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FD6A-F9DE-4751-824B-18DF563057A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 loss of unopened tubes containing ≤6 mL (n = 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FD6A-F9DE-4751-824B-18DF563057A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v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v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v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t/bkv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t/bkv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at/bkv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6, July/August 2015, Pages 419–425,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Lack of correlation between BAC loss and original BAC.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5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6, July/August 2015, Pages 419–425,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Lack of correlation between BAC loss and storage time.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8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6, July/August 2015, Pages 419–425,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BAC loss of previously opened tubes containing &gt;6 mL (n = 90).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63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6, July/August 2015, Pages 419–425,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BAC loss of previously opened tubes containing ≤6 mL (n = 20).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798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6, July/August 2015, Pages 419–425,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BAC loss of unopened tubes containing &gt;6 mL (n = 82).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3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6, July/August 2015, Pages 419–425,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BAC loss of unopened tubes containing ≤6 mL (n = 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4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Lack of correlation between BAC loss and original BAC.
</vt:lpstr>
      <vt:lpstr>Figure 2. Lack of correlation between BAC loss and storage time.
</vt:lpstr>
      <vt:lpstr>Figure 3. BAC loss of previously opened tubes containing &gt;6 mL (n = 90).
</vt:lpstr>
      <vt:lpstr>Figure 4. BAC loss of previously opened tubes containing ≤6 mL (n = 20).
</vt:lpstr>
      <vt:lpstr>Figure 5. BAC loss of unopened tubes containing &gt;6 mL (n = 82).
</vt:lpstr>
      <vt:lpstr>Figure 6. BAC loss of unopened tubes containing ≤6 mL (n = 22).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2024-05-01T21:48:49Z</dcterms:modified>
</cp:coreProperties>
</file>