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8649102-F509-4983-B2B0-1D0247FAFCA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0D7926E-C19D-4F01-9390-6D3F5EBAC42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Provision of Financial Assistance (PSID) (family income in thousands of dollars)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2012. Published by Oxford University Press on behalf of the University of North Carolina at Chapel Hill. All rights reserved. For permissions, please e-mail: journals.permissions@oup.com.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470BC8C-E5DD-42DF-84EA-7223C5AD637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sf/sos13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Soc Forces</a:t>
            </a:r>
            <a:r>
              <a:rPr lang="en-US" altLang="en-US" sz="1000">
                <a:solidFill>
                  <a:srgbClr val="333333"/>
                </a:solidFill>
              </a:rPr>
              <a:t>, Volume 91, Issue 2, December 2012, Pages 375–396,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https://doi.org/10.1093/sf/sos132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Provision of Financial Assistance (PSID) (family income in thousands of dollars)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Provision of Financial Assistance (PSID) (family income in thousands of dollars)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2024-04-27T01:06:24Z</dcterms:modified>
</cp:coreProperties>
</file>