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A41F1B-3447-4A6C-8925-B79AAD956A0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0A5C12-3E6F-4D01-A777-E824C73D0E2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6FEFB2-CFB3-4FF4-ABA9-22532BD7306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2024-04-26T04:06:04Z</dcterms:modified>
</cp:coreProperties>
</file>