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24FB4-0EDC-4D34-8947-8303A0093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B141F-F9ED-4B6A-840C-E5D533811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13875-68D8-468B-8BC6-DA643CE760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2024-04-26T08:38:02Z</dcterms:modified>
</cp:coreProperties>
</file>