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2316A-8EDD-40C9-967F-AFF963E6D3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69991-03FB-4FE5-86EF-CC5BF4CCC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Sequence (S) versus distance (D) preference of I-BmoI. ( A ) Schematic representation of the modular structures of I-TevI (black) and I-BmoI (gray), with functions assigned to the modules of each protein. Also shown is an amino acid alignment of the I-TevI linker with the corresponding region of I-BmoI, for which it is not known precisely where the linker ends and the DNA-binding domain begins. Identical amino acids are in bold type. DI and DT are the deletion intolerant and deletion tolerant regions of the I-TevI linker, respectively. ( B ) Mapping of I-BmoI cleavage sites on +5 and +10 insertion substrates. Shown is a sequencing gel of cleavage-site mapping for bottom-strand labeled substrate. The position of the bottom-strand cleavage site is indicated by a closed triangle. The 5 and 10 nt insertion, which are indicated by lower case letters, are patterned on those used in previous studies of distance determination by I-TevI ( 13 , 18 ). Top- and bottom-strand cleavage sites are indicated as in Figure 1 . SUB, substrate reacted with I-BmoI; S, cleavage at the correct sequence; D, cleavage at the correct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9CFE7-0DFC-4C0F-9791-D42460A821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6, 1 March 2006, Pages 1755–1764, </a:t>
            </a:r>
            <a:r>
              <a:rPr lang="en-US" altLang="en-US" sz="1000">
                <a:solidFill>
                  <a:srgbClr val="333333"/>
                </a:solidFill>
                <a:hlinkClick r:id="rId3"/>
              </a:rPr>
              <a:t>https://doi.org/10.1093/nar/gkl079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Sequence (S) versus distance (D) preference of I-BmoI. ( A ) Schematic representation of the modular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Sequence (S) versus distance (D) preference of I-BmoI. ( A ) Schematic representation of the modular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2024-04-26T10:04:18Z</dcterms:modified>
</cp:coreProperties>
</file>