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3079BBC-271F-4519-B7A8-2C34A6B61C1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6E3E3C9-5C42-4E4E-8BF1-85C83F36938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A5FF8E1-4192-49FB-8E9B-EAAB053D6D5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2024-05-08T11:48:37Z</dcterms:modified>
</cp:coreProperties>
</file>