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54707C-E7F4-4522-ADAF-255ACBE5B9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FD8163-065D-4282-875C-E5D5B02DFE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391FA4-BE72-41F7-AFF3-F274B19653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2024-09-20T03:45:32Z</dcterms:modified>
</cp:coreProperties>
</file>