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EE3DA0-4CE8-4175-9898-26B3684A8C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74CEA-97A5-40BF-960F-FC6C5DAAF7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F25ED-D81B-4D62-80D8-4A76E252D2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2024-09-18T19:11:17Z</dcterms:modified>
</cp:coreProperties>
</file>