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632F5-79A7-439C-831C-8D7F2CC625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A81AF-5AAC-4AE5-83D4-748292135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Vocal acoustic-responses correlation across the population of cortical units. (A) The population distribution of vocalization-modulation (vocal-RMI) correlation coefficients for the recorded units, including both energy (solid line) and frequency correlation (dashed line), shows a bias towards negative correlations. Coefficients were only calculated for units sampled with at least four vocalization responses. (B) Scatter plot comparing vocal mean frequency-RMI correlation coefficients with unit CFs. The ranges of mean vocalization frequency (F0) and its harmonics (F1, F2) are shaded to demonstrate the absence of a relationship between correlation and CF, even for units whose spectral tuning include vocal frequencies.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FCC14-6D22-4D2C-A44E-F4538D7D54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1510–1523,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Vocal acoustic-responses correlation across the population of cortical units. (A) The population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Vocal acoustic-responses correlation across the population of cortical units. (A) The population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2024-04-26T14:18:10Z</dcterms:modified>
</cp:coreProperties>
</file>