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E3F7F2-42ED-487F-8D56-BF97AFF79BD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A87788-86A8-42A0-994F-49379D21603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L5b depth-dependent differentiation of CSp cells. (A) Dendrite reconstruction of M2 CSp cells. Cells were tentatively divided into superficial and deep types based on the relative depth of somata within L5b. (B) Two groups of M2 CSp cells identified by cluster analysis with 2 dendritic parameters: Oblique branch length in L5a and node number in basal dendrites. Color-coded scale, relative depth of somata from L5b top (red) to L5b bottom (blue). Roman numeral, cell number common in (A) and (B). (C) Inverted type of CSp cell.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ECB7E5-92F0-4CFD-AB7C-FE0E8FB5241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8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9, September 2014, Pages 2362–2376, </a:t>
            </a:r>
            <a:r>
              <a:rPr lang="en-US" altLang="en-US" sz="1000">
                <a:solidFill>
                  <a:srgbClr val="333333"/>
                </a:solidFill>
                <a:hlinkClick r:id="rId3"/>
              </a:rPr>
              <a:t>https://doi.org/10.1093/cercor/bht088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L5b depth-dependent differentiation of CSp cells. (A) Dendrite reconstruction of M2 CSp cells. Cells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L5b depth-dependent differentiation of CSp cells. (A) Dendrite reconstruction of M2 CSp cells. Cells were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2024-04-27T03:45:47Z</dcterms:modified>
</cp:coreProperties>
</file>