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CA99A-C328-4A71-984F-E0FF3A5DDE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7E19D-BCBB-4C28-B344-2C34A7174E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305248-2F0C-4E8A-BAA8-6FBF983AB3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2024-04-26T15:49:51Z</dcterms:modified>
</cp:coreProperties>
</file>