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5C3B4D-8306-4BC4-BB84-AEA4EC6A48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3143F1-25C8-4189-BFD6-116BE031E8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Prion proteins induce greater locomotor activities. Larval locomotor behaviour was recorded over a period of 30 min. Third instar larvae were put on a moist, food-free and temperature controlled (20°C) surface. Larval tracks were monitored (A, blue dot—starting point; red dot—end point of tracking) and data for each genotype were expressed as crawling distance (m) per 30 min (B) (n = 11 animals for control, n = 17 animals for PrPP101L, n = 21 animals for PrP3F4]). Data denote mean ± SEM (***P &lt; 0.001, ANOVA with Tukey–Kramer post hoc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3AC5EF-A223-4403-83C3-1B34A4F2B4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4581–4596,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Prion proteins induce greater locomotor activities. Larval locomotor behaviour was recorded over a period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Prion proteins induce greater locomotor activities. Larval locomotor behaviour was recorded over a period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2024-05-01T21:56:02Z</dcterms:modified>
</cp:coreProperties>
</file>