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0157B-7FE5-419A-B5D8-4D6D8E66D3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2DD24-CBC1-4754-9295-EDF302921E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22048-16DE-4B47-9C08-20859F0DBB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2024-04-26T13:27:22Z</dcterms:modified>
</cp:coreProperties>
</file>