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68A003-9643-409C-8EE3-B931B22423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A4347E-D509-4E5D-9C37-72E438273E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on the skin surface stimulated for each of the different body part conditions. The areas shaded in darker gray represent the portions of the body that were stimulated. The arrows mark the direction of stimulation. Face and trunk were stimulated with a sponge rubbed in a back-and-forth motion in a rostrocaudal direction. For stimulation of the regions on the limbs (hands and leg), the sponge was rubbed in a back-and-forth motion from proximal to distal.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61E180-9976-4DA3-82AA-47FA937FFE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1800–1811, </a:t>
            </a:r>
            <a:r>
              <a:rPr lang="en-US" altLang="en-US" sz="1000">
                <a:solidFill>
                  <a:srgbClr val="333333"/>
                </a:solidFill>
                <a:hlinkClick r:id="rId3"/>
              </a:rPr>
              <a:t>https://doi.org/10.1093/cercor/bhl090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on the skin surface stimulated for each of the different body part conditions. The areas shaded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Overview on the skin surface stimulated for each of the different body part conditions. The areas shaded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2024-04-26T22:05:24Z</dcterms:modified>
</cp:coreProperties>
</file>