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9A559-9483-4BBD-8B36-7D36068545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DD14B7-B96E-4646-8B3E-20D07BF948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Stable expression sites of the three RALDHs in the adult brain, detected by antisera. (a–e) Coronal sections showing RALDH2 in meninges; arrows point to the meningeal channels around the hippocampus. (f–j) RALDH1 expression in tegmental neurons projecting to the striatum, and in meninges and blood vessels: (f) low-power view of horizontal section through the olfactory bulbs and the dorsal striatum; (g) parasagittal section showing expression in the striatum, blood vessels and meninges; (h–j) coronal sections showing RALDH1-positive neurons in the ventral tegmentum, as well as meningeal channels around the hippocampus (arrows) and blood vessels. (k–o) Olfactory bulb: (k) low-power view of horizontal section showing RALDH3 in glomeruli; (l) parasagittal section labeled for RALDH2 to show expression in meninges and nerve sheaths around the ventrally entering olfactory axons; (m–o) higher magnification of the glomeruli double-labeled for RALDH3 and tyrosine hydroxylase (TH). Scale bars: a, b = 2 mm; f = 1 mm; m–o = 100 μm; all others = 500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FFF3E-E968-45F7-A4C1-C431EC992B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2.12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2002, Pages 1244–1253,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https://doi.org/10.1093/cercor/12.12.1244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Stable expression sites of the three RALDHs in the adult brain, detected by antisera. (a–e) Coronal sections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Stable expression sites of the three RALDHs in the adult brain, detected by antisera. (a–e) Coronal sections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2024-04-26T03:07:28Z</dcterms:modified>
</cp:coreProperties>
</file>