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178EBB-FFCE-4AD1-A231-AAAE9D5759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B711D1-5D3A-495A-885B-1FEE49F156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0F692C-1A42-488F-B5FA-0A7BC4DDB2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2024-09-19T05:32:24Z</dcterms:modified>
</cp:coreProperties>
</file>