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A113A-BB6A-41D9-89F5-F633D9F541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868CF-8AA0-455A-9853-F237A9C554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9D35B-E4B3-4063-8CC9-6064E681C0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2024-09-20T04:03:15Z</dcterms:modified>
</cp:coreProperties>
</file>