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928B14-FF64-4C99-B1C2-4B059C2E3A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07BB33-C751-45B4-B8A3-EFF3603F8D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8544A2-9631-4E12-A47D-2895DD02EF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2024-05-08T17:20:30Z</dcterms:modified>
</cp:coreProperties>
</file>