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2FC3D-C873-4175-89E6-80E0186A05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28AB5-9C22-4AFD-9E9B-CE583229E1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serotypes among episodes of nonrecurrent and recurrent pneumococcal meningitis.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F5FEF-DC4D-4B83-8C1E-8D8D64F5E8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0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5, 1 September 2008, Pages e42–e51,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https://doi.org/10.1086/590251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Distribution of serotypes among episodes of nonrecurrent and recurrent pneumococcal meningitis.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Distribution of serotypes among episodes of nonrecurrent and recurrent pneumococcal meningitis.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2024-09-19T09:25:32Z</dcterms:modified>
</cp:coreProperties>
</file>