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2A937-80CC-45EB-88B3-BD99F9E05B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0592E-BA28-4DE8-9EB2-C5B8BCD65E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serotypes among episodes of nonrecurrent and recurrent pneumococcal meningitis.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9ED4D-268B-47A9-BD33-0F2DE961B1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0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5, 1 September 2008, Pages e42–e51,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https://doi.org/10.1086/590251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Distribution of serotypes among episodes of nonrecurrent and recurrent pneumococcal meningitis.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Distribution of serotypes among episodes of nonrecurrent and recurrent pneumococcal meningitis.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2024-05-08T14:03:56Z</dcterms:modified>
</cp:coreProperties>
</file>