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AB9F1-EE92-4A30-A167-1D19F857370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A87B4-9D84-4831-956C-BCB839E4DB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serotypes among episodes of nonrecurrent and recurrent pneumococcal meningitis.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D3D51-2B83-4591-AC46-BF82885147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02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47, Issue 5, 1 September 2008, Pages e42–e51,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https://doi.org/10.1086/590251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Distribution of serotypes among episodes of nonrecurrent and recurrent pneumococcal meningitis.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Distribution of serotypes among episodes of nonrecurrent and recurrent pneumococcal meningitis.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2024-09-20T05:43:33Z</dcterms:modified>
</cp:coreProperties>
</file>