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85391-B5CE-4202-A7B3-D054854F50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FE512-11F5-43C0-BDE6-484A24BFFC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D1A39-E339-4A62-A9EA-23BE5041B9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2024-04-26T15:46:46Z</dcterms:modified>
</cp:coreProperties>
</file>