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1F050-135D-445B-8AEA-6714632367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B1EC6-D18F-4A57-867E-AF86FCFD8D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leukocyte telomere length in 1993 and 2000 for 75 elderly 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442D5-AEDC-48B0-AAE1-EBA73AAE91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q1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66A, Issue 1, January 2011, Pages 38–44,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https://doi.org/10.1093/gerona/glq164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 between leukocyte telomere length in 1993 and 2000 for 75 elderly men.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Relationship between leukocyte telomere length in 1993 and 2000 for 75 elderly men.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2024-04-26T20:39:15Z</dcterms:modified>
</cp:coreProperties>
</file>